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handoutMasterIdLst>
    <p:handoutMasterId r:id="rId7"/>
  </p:handoutMasterIdLst>
  <p:sldIdLst>
    <p:sldId id="256" r:id="rId2"/>
    <p:sldId id="258" r:id="rId3"/>
    <p:sldId id="292" r:id="rId4"/>
    <p:sldId id="296" r:id="rId5"/>
    <p:sldId id="297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96" autoAdjust="0"/>
  </p:normalViewPr>
  <p:slideViewPr>
    <p:cSldViewPr snapToGrid="0" snapToObjects="1">
      <p:cViewPr varScale="1">
        <p:scale>
          <a:sx n="77" d="100"/>
          <a:sy n="77" d="100"/>
        </p:scale>
        <p:origin x="8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F0B45-7C18-054E-9C01-194C02AC01BD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F8153-2900-D64E-B3B3-08F05D142E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0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0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63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5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19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7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68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8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1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8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80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0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EB35-40C1-DB4F-9194-B81195C392FE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8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4682" y="822960"/>
            <a:ext cx="7372350" cy="1325880"/>
          </a:xfrm>
        </p:spPr>
        <p:txBody>
          <a:bodyPr>
            <a:normAutofit fontScale="90000"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fr-CA" sz="3200" dirty="0">
                <a:solidFill>
                  <a:srgbClr val="FFFFFF"/>
                </a:solidFill>
              </a:rPr>
              <a:t>Atelier sur :</a:t>
            </a:r>
            <a:br>
              <a:rPr lang="fr-CA" sz="3200" dirty="0">
                <a:solidFill>
                  <a:srgbClr val="FFFFFF"/>
                </a:solidFill>
              </a:rPr>
            </a:br>
            <a:r>
              <a:rPr lang="fr-CA" sz="3200" dirty="0">
                <a:solidFill>
                  <a:srgbClr val="FFFFFF"/>
                </a:solidFill>
              </a:rPr>
              <a:t>Mieux-être des professionnels</a:t>
            </a:r>
            <a:br>
              <a:rPr lang="fr-CA" sz="3200" dirty="0">
                <a:solidFill>
                  <a:srgbClr val="FFFFFF"/>
                </a:solidFill>
              </a:rPr>
            </a:br>
            <a:r>
              <a:rPr lang="fr-CA" sz="3200" dirty="0">
                <a:solidFill>
                  <a:srgbClr val="FFFFFF"/>
                </a:solidFill>
              </a:rPr>
              <a:t>en habitations des Premières Nations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5" name="Image 4" descr="Logo cop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3" y="2992358"/>
            <a:ext cx="3716020" cy="290804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5BA7678-0FB8-4E43-BE35-05F01C4DE63F}"/>
              </a:ext>
            </a:extLst>
          </p:cNvPr>
          <p:cNvSpPr txBox="1"/>
          <p:nvPr/>
        </p:nvSpPr>
        <p:spPr>
          <a:xfrm>
            <a:off x="4923026" y="4482972"/>
            <a:ext cx="3771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22 </a:t>
            </a:r>
            <a:r>
              <a:rPr lang="en-US" sz="2400" dirty="0" err="1">
                <a:solidFill>
                  <a:srgbClr val="000000"/>
                </a:solidFill>
              </a:rPr>
              <a:t>novembre</a:t>
            </a:r>
            <a:r>
              <a:rPr lang="en-US" sz="2400" dirty="0">
                <a:solidFill>
                  <a:srgbClr val="000000"/>
                </a:solidFill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3743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84419" y="826680"/>
            <a:ext cx="73751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Enjeux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4419" y="2912249"/>
            <a:ext cx="7375161" cy="347318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rgbClr val="000000"/>
                </a:solidFill>
              </a:rPr>
              <a:t>Santé mentale des employés du secteur de l’habitation compte tenu de leurs rôles et responsabilités de première ligne.</a:t>
            </a:r>
          </a:p>
          <a:p>
            <a:pPr marL="0" lvl="0" indent="0">
              <a:lnSpc>
                <a:spcPct val="150000"/>
              </a:lnSpc>
              <a:buNone/>
            </a:pPr>
            <a:endParaRPr lang="fr-CA" sz="24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rgbClr val="000000"/>
                </a:solidFill>
              </a:rPr>
              <a:t>Santé mentale des membres des communautés dont ceux «clients» du secteur de l’habitation.</a:t>
            </a:r>
            <a:endParaRPr lang="fr-CA" sz="2400" dirty="0">
              <a:solidFill>
                <a:srgbClr val="000000"/>
              </a:solidFill>
            </a:endParaRPr>
          </a:p>
          <a:p>
            <a:pPr marL="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4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Partie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1" y="864524"/>
            <a:ext cx="6157704" cy="4850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Avez-vous déjà vécu des situations difficiles dans le cadre de votre travail en habitation autant au travail qu’à l’extérieur, médias sociaux ou autre ? Quelles sont les situations vécues ?</a:t>
            </a:r>
          </a:p>
          <a:p>
            <a:pPr marL="457200" lvl="0" indent="-457200">
              <a:buFont typeface="+mj-lt"/>
              <a:buAutoNum type="arabicPeriod"/>
            </a:pPr>
            <a:endParaRPr lang="fr-CA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fr-FR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Comment supporter/gérer la vie sociale d’un employé du secteur de l’habitation dans sa communauté (respect, dissociation travail vs vie personnelle, autres) ?</a:t>
            </a:r>
            <a:endParaRPr lang="fr-CA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Partie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0" y="864524"/>
            <a:ext cx="6759663" cy="4850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Comment améliorer l’image des employés en habitation auprès des membres de la communauté ?</a:t>
            </a:r>
          </a:p>
          <a:p>
            <a:pPr marL="457200" lvl="0" indent="-457200">
              <a:buFont typeface="+mj-lt"/>
              <a:buAutoNum type="arabicPeriod" startAt="3"/>
            </a:pPr>
            <a:endParaRPr lang="fr-CA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Comment favoriser la rétention ou l’attrait pour attirer ou garder les employés dans le domaine de l’habitation ?</a:t>
            </a:r>
          </a:p>
          <a:p>
            <a:pPr marL="457200" lvl="0" indent="-457200">
              <a:buFont typeface="+mj-lt"/>
              <a:buAutoNum type="arabicPeriod" startAt="3"/>
            </a:pPr>
            <a:endParaRPr lang="fr-CA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Comment favoriser les changements de mœurs de la population face à l’habitation (ex. : réaction humaine de porter le blâme sur quelqu’un d’autres) ?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2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Partie</a:t>
            </a: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0" y="864524"/>
            <a:ext cx="6759663" cy="4850928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Quel soutien souhaiteriez-vous des autres secteurs du Conseil de bande (social, santé, éducation, autres) ? ainsi que des partenaires externes (CSSSPNQL, DGSPNI, avocat externe, autres) 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fr-CA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Avez-vous des outils pour la gestion des médias sociaux (procédures, mécanismes, éléments de réponses, autres) 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fr-CA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Quels sont les outils qui pourraient vous soutenir dans votre travail 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fr-CA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fr-FR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Est-ce qu’une rencontre sur le mieux-être pour les gestionnaires de l’habitation vous intéresserait ? Que souhaiteriez-vous retrouver dans une telle rencontre (activité, atelier, exercice, formation, etc.) ?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3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278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Office Theme</vt:lpstr>
      <vt:lpstr>Atelier sur : Mieux-être des professionnels en habitations des Premières Nations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Communauté de pratique en habitation des Premières Nations</dc:title>
  <dc:creator>Patalik- Patalik-</dc:creator>
  <cp:lastModifiedBy>Patrick Robertson</cp:lastModifiedBy>
  <cp:revision>15</cp:revision>
  <dcterms:created xsi:type="dcterms:W3CDTF">2020-09-22T01:55:21Z</dcterms:created>
  <dcterms:modified xsi:type="dcterms:W3CDTF">2023-11-21T03:45:48Z</dcterms:modified>
</cp:coreProperties>
</file>